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6" r:id="rId8"/>
    <p:sldId id="261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75" d="100"/>
          <a:sy n="75" d="100"/>
        </p:scale>
        <p:origin x="159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EC1-BF38-4D0C-BC17-950904D9D392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4C8F-8262-4CCD-B12B-F167DAAA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4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EC1-BF38-4D0C-BC17-950904D9D392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4C8F-8262-4CCD-B12B-F167DAAA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2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EC1-BF38-4D0C-BC17-950904D9D392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4C8F-8262-4CCD-B12B-F167DAAA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EC1-BF38-4D0C-BC17-950904D9D392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4C8F-8262-4CCD-B12B-F167DAAA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EC1-BF38-4D0C-BC17-950904D9D392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4C8F-8262-4CCD-B12B-F167DAAA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6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EC1-BF38-4D0C-BC17-950904D9D392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4C8F-8262-4CCD-B12B-F167DAAA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0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EC1-BF38-4D0C-BC17-950904D9D392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4C8F-8262-4CCD-B12B-F167DAAA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9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EC1-BF38-4D0C-BC17-950904D9D392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4C8F-8262-4CCD-B12B-F167DAAA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6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EC1-BF38-4D0C-BC17-950904D9D392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4C8F-8262-4CCD-B12B-F167DAAA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0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EC1-BF38-4D0C-BC17-950904D9D392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4C8F-8262-4CCD-B12B-F167DAAA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6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EC1-BF38-4D0C-BC17-950904D9D392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4C8F-8262-4CCD-B12B-F167DAAA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2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7AEC1-BF38-4D0C-BC17-950904D9D392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4C8F-8262-4CCD-B12B-F167DAAA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2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nder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44855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709" y="1772816"/>
            <a:ext cx="54483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r>
              <a:rPr lang="en-GB" baseline="0" dirty="0" smtClean="0"/>
              <a:t>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name of the cake traditionally eaten in Italy at Christmas?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5256584" cy="346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r>
              <a:rPr lang="en-US" dirty="0"/>
              <a:t>'</a:t>
            </a:r>
            <a:r>
              <a:rPr lang="en-US" dirty="0" err="1"/>
              <a:t>Nadolig</a:t>
            </a:r>
            <a:r>
              <a:rPr lang="en-US" dirty="0"/>
              <a:t> </a:t>
            </a:r>
            <a:r>
              <a:rPr lang="en-US" dirty="0" err="1"/>
              <a:t>Llawen</a:t>
            </a:r>
            <a:r>
              <a:rPr lang="en-US" dirty="0"/>
              <a:t>' means Merry Christmas in which </a:t>
            </a:r>
            <a:r>
              <a:rPr lang="en-US" dirty="0" smtClean="0"/>
              <a:t>European </a:t>
            </a:r>
            <a:r>
              <a:rPr lang="en-US" dirty="0"/>
              <a:t>language?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95" y="2871788"/>
            <a:ext cx="4036029" cy="334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smtClean="0"/>
              <a:t>Advent </a:t>
            </a:r>
            <a:r>
              <a:rPr lang="en-US" dirty="0"/>
              <a:t>candles are a popular Christmas tradition in many cultures. What does the word advent </a:t>
            </a:r>
            <a:r>
              <a:rPr lang="en-US" dirty="0" smtClean="0"/>
              <a:t>mean?</a:t>
            </a:r>
            <a:endParaRPr lang="en-US" dirty="0"/>
          </a:p>
        </p:txBody>
      </p:sp>
      <p:pic>
        <p:nvPicPr>
          <p:cNvPr id="2050" name="Picture 2" descr="http://p82.cooltext.com/Rendered/Cool%20Text%20Advent%201532963727987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3"/>
            <a:ext cx="6646969" cy="254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r>
              <a:rPr lang="en-GB" baseline="0" dirty="0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1 Boxing day or 26</a:t>
            </a:r>
            <a:r>
              <a:rPr lang="en-GB" baseline="30000" dirty="0" smtClean="0"/>
              <a:t>th</a:t>
            </a:r>
            <a:r>
              <a:rPr lang="en-GB" dirty="0" smtClean="0"/>
              <a:t> Dec</a:t>
            </a:r>
          </a:p>
          <a:p>
            <a:pPr marL="0" indent="0">
              <a:buNone/>
            </a:pPr>
            <a:r>
              <a:rPr lang="en-GB" dirty="0" smtClean="0"/>
              <a:t>2 Marley</a:t>
            </a:r>
          </a:p>
          <a:p>
            <a:pPr marL="0" indent="0">
              <a:buNone/>
            </a:pPr>
            <a:r>
              <a:rPr lang="en-GB" dirty="0" smtClean="0"/>
              <a:t>3 Ladies dancing</a:t>
            </a:r>
          </a:p>
          <a:p>
            <a:pPr marL="0" indent="0">
              <a:buNone/>
            </a:pPr>
            <a:r>
              <a:rPr lang="en-GB" dirty="0" smtClean="0"/>
              <a:t>4 </a:t>
            </a:r>
            <a:r>
              <a:rPr lang="en-US" dirty="0"/>
              <a:t>"Now Dasher! now, Dancer! now, Prancer and Vixen!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On, Comet! On, Cupid! on, on Donner and Blitzen!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To the top of the porch! to the top of the wall!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Now dash away! Dash away! Dash away all</a:t>
            </a:r>
            <a:r>
              <a:rPr lang="en-US" dirty="0" smtClean="0"/>
              <a:t>! </a:t>
            </a:r>
            <a:r>
              <a:rPr lang="en-US" b="1" dirty="0" smtClean="0">
                <a:solidFill>
                  <a:srgbClr val="FF0000"/>
                </a:solidFill>
              </a:rPr>
              <a:t>(no Rudolf)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/>
              <a:t>5 White</a:t>
            </a:r>
          </a:p>
          <a:p>
            <a:pPr marL="0" indent="0">
              <a:buNone/>
            </a:pPr>
            <a:r>
              <a:rPr lang="en-GB" dirty="0" smtClean="0"/>
              <a:t>6 Hogmanay</a:t>
            </a:r>
          </a:p>
          <a:p>
            <a:pPr marL="0" indent="0">
              <a:buNone/>
            </a:pPr>
            <a:r>
              <a:rPr lang="en-GB" dirty="0" smtClean="0"/>
              <a:t>7 Dr Seuss</a:t>
            </a:r>
          </a:p>
          <a:p>
            <a:pPr marL="0" indent="0">
              <a:buNone/>
            </a:pPr>
            <a:r>
              <a:rPr lang="en-GB" dirty="0" smtClean="0"/>
              <a:t>8  </a:t>
            </a:r>
            <a:r>
              <a:rPr lang="en-GB" dirty="0" err="1" smtClean="0"/>
              <a:t>Panettone</a:t>
            </a:r>
            <a:r>
              <a:rPr lang="en-GB" dirty="0" smtClean="0"/>
              <a:t> or </a:t>
            </a:r>
            <a:r>
              <a:rPr lang="en-GB" dirty="0" err="1" smtClean="0"/>
              <a:t>Panetone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9 Welsh</a:t>
            </a:r>
          </a:p>
          <a:p>
            <a:pPr marL="0" indent="0">
              <a:buNone/>
            </a:pPr>
            <a:r>
              <a:rPr lang="en-GB" dirty="0" smtClean="0"/>
              <a:t>10 Arrival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5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answers are on slide 12 of this Quiz presentation.</a:t>
            </a:r>
          </a:p>
          <a:p>
            <a:r>
              <a:rPr lang="en-GB" dirty="0" smtClean="0"/>
              <a:t>On a piece of scrap paper write the numbers 1-10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12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date is St Stephen's Day?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5"/>
            <a:ext cx="3471114" cy="453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4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Charles Dickens' novel A Christmas Carol, who was Scrooge's dead business partner?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2780928"/>
            <a:ext cx="52959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song The Twelve Days of Christmas, '...my true love brought to me nine...' what?</a:t>
            </a:r>
          </a:p>
        </p:txBody>
      </p:sp>
      <p:pic>
        <p:nvPicPr>
          <p:cNvPr id="9218" name="Picture 2" descr="C:\Users\shilton\AppData\Local\Microsoft\Windows\Temporary Internet Files\Content.IE5\AFRAGLE2\large-Number-9-66.6-3883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00" y="3171300"/>
            <a:ext cx="1980200" cy="283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hilton\AppData\Local\Microsoft\Windows\Temporary Internet Files\Content.IE5\R63YD6B8\medium-Number-9-166.6-3883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618" y="3658443"/>
            <a:ext cx="1737382" cy="249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shilton\AppData\Local\Microsoft\Windows\Temporary Internet Files\Content.IE5\MAWOME5P\PngMedium-Number-9-3883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43366"/>
            <a:ext cx="2268232" cy="325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shilton\AppData\Local\Microsoft\Windows\Temporary Internet Files\Content.IE5\LZVZHJND\number-9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11" y="2492895"/>
            <a:ext cx="4571913" cy="45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0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</a:t>
            </a:r>
            <a:r>
              <a:rPr lang="en-US" u="sng" dirty="0" smtClean="0"/>
              <a:t>all</a:t>
            </a:r>
            <a:r>
              <a:rPr lang="en-US" dirty="0" smtClean="0"/>
              <a:t> the </a:t>
            </a:r>
            <a:r>
              <a:rPr lang="en-US" dirty="0"/>
              <a:t>original </a:t>
            </a:r>
            <a:r>
              <a:rPr lang="en-US" b="1" dirty="0">
                <a:solidFill>
                  <a:srgbClr val="FF0000"/>
                </a:solidFill>
              </a:rPr>
              <a:t>eight reindeer </a:t>
            </a:r>
            <a:r>
              <a:rPr lang="en-US" dirty="0"/>
              <a:t>from the </a:t>
            </a:r>
            <a:r>
              <a:rPr lang="en-US" dirty="0" err="1"/>
              <a:t>'Twas</a:t>
            </a:r>
            <a:r>
              <a:rPr lang="en-US" dirty="0"/>
              <a:t> the n</a:t>
            </a:r>
            <a:r>
              <a:rPr lang="en-US" dirty="0" smtClean="0"/>
              <a:t>ight </a:t>
            </a:r>
            <a:r>
              <a:rPr lang="en-US" dirty="0"/>
              <a:t>Before Christmas' </a:t>
            </a:r>
            <a:r>
              <a:rPr lang="en-US" dirty="0" smtClean="0"/>
              <a:t>poem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4797920" cy="292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colour are the berries of the mistletoe plant?</a:t>
            </a:r>
          </a:p>
        </p:txBody>
      </p:sp>
      <p:pic>
        <p:nvPicPr>
          <p:cNvPr id="7170" name="Picture 2" descr="Render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692464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What is New Year's Eve called in Scotland?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765425"/>
            <a:ext cx="59055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</a:t>
            </a:r>
            <a:r>
              <a:rPr lang="en-US" dirty="0" smtClean="0"/>
              <a:t>wrote: </a:t>
            </a:r>
            <a:r>
              <a:rPr lang="en-US" dirty="0"/>
              <a:t>How the Grinch Stole Christmas?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5453708" cy="32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198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Note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Answers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DHS “ultimate” Christmas festive quiz-a-thon</dc:title>
  <dc:creator>Sarah Hilton</dc:creator>
  <cp:lastModifiedBy>Sarah Hilton for Revisionstation</cp:lastModifiedBy>
  <cp:revision>10</cp:revision>
  <dcterms:created xsi:type="dcterms:W3CDTF">2015-12-09T12:03:33Z</dcterms:created>
  <dcterms:modified xsi:type="dcterms:W3CDTF">2024-11-22T08:48:24Z</dcterms:modified>
</cp:coreProperties>
</file>